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4"/>
  </p:handoutMasterIdLst>
  <p:sldIdLst>
    <p:sldId id="256" r:id="rId2"/>
    <p:sldId id="281" r:id="rId3"/>
    <p:sldId id="267" r:id="rId4"/>
    <p:sldId id="259" r:id="rId5"/>
    <p:sldId id="283" r:id="rId6"/>
    <p:sldId id="270" r:id="rId7"/>
    <p:sldId id="269" r:id="rId8"/>
    <p:sldId id="279" r:id="rId9"/>
    <p:sldId id="284" r:id="rId10"/>
    <p:sldId id="285" r:id="rId11"/>
    <p:sldId id="272" r:id="rId12"/>
    <p:sldId id="2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CF754-4C78-4775-8C9C-59D6BCB00CB8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CDC20-9429-4A54-AB1B-B54E0285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19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stitute@ccp.edu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cp.edu/volunteer" TargetMode="External"/><Relationship Id="rId4" Type="http://schemas.openxmlformats.org/officeDocument/2006/relationships/hyperlink" Target="http://www.ccp.edu/institut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79941"/>
            <a:ext cx="11471565" cy="1739347"/>
          </a:xfrm>
        </p:spPr>
        <p:txBody>
          <a:bodyPr>
            <a:normAutofit/>
          </a:bodyPr>
          <a:lstStyle/>
          <a:p>
            <a:endParaRPr lang="en-US" sz="2000" b="1" cap="none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10186"/>
            <a:ext cx="9144000" cy="1309255"/>
          </a:xfrm>
        </p:spPr>
        <p:txBody>
          <a:bodyPr/>
          <a:lstStyle/>
          <a:p>
            <a:r>
              <a:rPr lang="en-US" b="1" i="1" dirty="0" smtClean="0"/>
              <a:t>Service and Community Engaged Learning </a:t>
            </a:r>
          </a:p>
          <a:p>
            <a:r>
              <a:rPr lang="en-US" b="1" i="1" dirty="0" smtClean="0"/>
              <a:t>Information Session</a:t>
            </a:r>
            <a:endParaRPr lang="en-US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40480" y="4894727"/>
            <a:ext cx="43460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i="1" dirty="0" smtClean="0"/>
              <a:t>Michelle Lopez</a:t>
            </a:r>
          </a:p>
          <a:p>
            <a:pPr algn="ctr"/>
            <a:r>
              <a:rPr lang="en-US" dirty="0" smtClean="0"/>
              <a:t>Manager</a:t>
            </a:r>
          </a:p>
          <a:p>
            <a:pPr algn="ctr"/>
            <a:endParaRPr lang="en-US" dirty="0" smtClean="0"/>
          </a:p>
          <a:p>
            <a:pPr algn="ctr"/>
            <a:r>
              <a:rPr lang="en-US" i="1" dirty="0" smtClean="0"/>
              <a:t>Michael Miles</a:t>
            </a:r>
          </a:p>
          <a:p>
            <a:pPr algn="ctr"/>
            <a:r>
              <a:rPr lang="en-US" dirty="0" smtClean="0"/>
              <a:t>Community Engagement Specialist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15611" r="21544" b="15683"/>
          <a:stretch/>
        </p:blipFill>
        <p:spPr>
          <a:xfrm>
            <a:off x="9161934" y="2157772"/>
            <a:ext cx="1549101" cy="1484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714" y="2240033"/>
            <a:ext cx="5667724" cy="14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2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Project idea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Covid-19/Coronavirus </a:t>
            </a:r>
          </a:p>
          <a:p>
            <a:r>
              <a:rPr lang="en-US" dirty="0" smtClean="0"/>
              <a:t>Essay about their experience</a:t>
            </a:r>
          </a:p>
          <a:p>
            <a:r>
              <a:rPr lang="en-US" dirty="0" smtClean="0"/>
              <a:t>Thank an Essential Worker Project</a:t>
            </a:r>
          </a:p>
          <a:p>
            <a:pPr marL="0" indent="0">
              <a:buNone/>
            </a:pPr>
            <a:r>
              <a:rPr lang="en-US" b="1" u="sng" dirty="0" smtClean="0"/>
              <a:t>Census</a:t>
            </a:r>
          </a:p>
          <a:p>
            <a:r>
              <a:rPr lang="en-US" dirty="0" smtClean="0"/>
              <a:t>Research Paper</a:t>
            </a:r>
          </a:p>
          <a:p>
            <a:r>
              <a:rPr lang="en-US" dirty="0" smtClean="0"/>
              <a:t>Census Reminders</a:t>
            </a: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Enough is Enough</a:t>
            </a:r>
          </a:p>
          <a:p>
            <a:r>
              <a:rPr lang="en-US" dirty="0" smtClean="0"/>
              <a:t>Paper – Research or Essay – Racism, Police Brutality, Oppression</a:t>
            </a:r>
          </a:p>
          <a:p>
            <a:r>
              <a:rPr lang="en-US" dirty="0" smtClean="0"/>
              <a:t>Classroom Presentations  on above listed themes</a:t>
            </a:r>
          </a:p>
          <a:p>
            <a:r>
              <a:rPr lang="en-US" dirty="0" smtClean="0"/>
              <a:t>Small Group Discussion regarding expression and feelings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493497"/>
            <a:ext cx="9784080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Benefits &amp; Incentives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i="1" dirty="0"/>
              <a:t>We appreciate your service!</a:t>
            </a:r>
            <a:br>
              <a:rPr lang="en-US" i="1" dirty="0"/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26" y="2178032"/>
            <a:ext cx="4702122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For Faculty:</a:t>
            </a:r>
          </a:p>
          <a:p>
            <a:r>
              <a:rPr lang="en-US" dirty="0" smtClean="0"/>
              <a:t>Be </a:t>
            </a:r>
            <a:r>
              <a:rPr lang="en-US" dirty="0"/>
              <a:t>a </a:t>
            </a:r>
            <a:r>
              <a:rPr lang="en-US" dirty="0" smtClean="0"/>
              <a:t>catalyst </a:t>
            </a:r>
            <a:r>
              <a:rPr lang="en-US" dirty="0"/>
              <a:t>for </a:t>
            </a:r>
            <a:r>
              <a:rPr lang="en-US" dirty="0" smtClean="0"/>
              <a:t>change </a:t>
            </a:r>
            <a:r>
              <a:rPr lang="en-US" dirty="0"/>
              <a:t>on </a:t>
            </a:r>
            <a:r>
              <a:rPr lang="en-US" dirty="0" smtClean="0"/>
              <a:t>campus </a:t>
            </a:r>
            <a:r>
              <a:rPr lang="en-US" dirty="0"/>
              <a:t>and in the </a:t>
            </a:r>
            <a:r>
              <a:rPr lang="en-US" dirty="0" smtClean="0"/>
              <a:t>larger community</a:t>
            </a:r>
          </a:p>
          <a:p>
            <a:r>
              <a:rPr lang="en-US" dirty="0" smtClean="0"/>
              <a:t>Lead a College-wide model</a:t>
            </a:r>
          </a:p>
          <a:p>
            <a:r>
              <a:rPr lang="en-US" dirty="0" smtClean="0"/>
              <a:t>Receive Recognition</a:t>
            </a:r>
          </a:p>
          <a:p>
            <a:r>
              <a:rPr lang="en-US" dirty="0" smtClean="0"/>
              <a:t>Receive a Certificate for Participation and Completion of Service Learning Program!</a:t>
            </a:r>
          </a:p>
          <a:p>
            <a:r>
              <a:rPr lang="en-US" u="sng" dirty="0"/>
              <a:t>Do Good</a:t>
            </a:r>
            <a:r>
              <a:rPr lang="en-US" dirty="0"/>
              <a:t>, </a:t>
            </a:r>
            <a:r>
              <a:rPr lang="en-US" u="sng" dirty="0"/>
              <a:t>Feel Good</a:t>
            </a:r>
            <a:r>
              <a:rPr lang="en-US" u="sng" dirty="0" smtClean="0"/>
              <a:t>!</a:t>
            </a:r>
            <a:endParaRPr lang="en-US" u="sn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26603" y="2261834"/>
            <a:ext cx="5458215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For Students:</a:t>
            </a:r>
          </a:p>
          <a:p>
            <a:r>
              <a:rPr lang="en-US" dirty="0" smtClean="0"/>
              <a:t>Volunteer 2 times: Service Award Certificate and Volunteer T-shirt</a:t>
            </a:r>
          </a:p>
          <a:p>
            <a:r>
              <a:rPr lang="en-US" dirty="0" smtClean="0"/>
              <a:t>Volunteer 4 or more times: Letter(s) of Recommendation (jobs, secondary education, references, etc.) </a:t>
            </a:r>
          </a:p>
          <a:p>
            <a:r>
              <a:rPr lang="en-US" dirty="0" smtClean="0"/>
              <a:t>Scholarship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Let’s build together!</a:t>
            </a:r>
            <a:endParaRPr lang="en-US" sz="4800" dirty="0">
              <a:solidFill>
                <a:srgbClr val="FFC000"/>
              </a:solidFill>
            </a:endParaRPr>
          </a:p>
        </p:txBody>
      </p:sp>
      <p:pic>
        <p:nvPicPr>
          <p:cNvPr id="5" name="Picture 2" descr="http://www.ccp.edu/sites/default/files/images/Hero_BasicPage/CityScape_CarolDef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93" y="3265575"/>
            <a:ext cx="7680492" cy="320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8761" y="1963978"/>
            <a:ext cx="245240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For more information:</a:t>
            </a:r>
            <a:endParaRPr lang="en-US" dirty="0"/>
          </a:p>
          <a:p>
            <a:pPr algn="ctr"/>
            <a:r>
              <a:rPr lang="en-US" dirty="0" smtClean="0">
                <a:hlinkClick r:id="rId3"/>
              </a:rPr>
              <a:t>institute@ccp.edu</a:t>
            </a:r>
            <a:endParaRPr lang="en-US" dirty="0" smtClean="0"/>
          </a:p>
          <a:p>
            <a:pPr algn="ctr"/>
            <a:r>
              <a:rPr lang="en-US" dirty="0" smtClean="0">
                <a:hlinkClick r:id="rId4"/>
              </a:rPr>
              <a:t>www.ccp.edu/institute</a:t>
            </a:r>
            <a:endParaRPr lang="en-US" dirty="0" smtClean="0"/>
          </a:p>
          <a:p>
            <a:pPr algn="ctr"/>
            <a:r>
              <a:rPr lang="en-US" dirty="0" smtClean="0">
                <a:hlinkClick r:id="rId5"/>
              </a:rPr>
              <a:t>www.ccp.edu/volunteer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8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The institute for community engagement &amp; civic </a:t>
            </a:r>
            <a:r>
              <a:rPr lang="en-US" dirty="0" smtClean="0">
                <a:solidFill>
                  <a:srgbClr val="FFC000"/>
                </a:solidFill>
              </a:rPr>
              <a:t>leadership 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welcomes you!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59" y="2160296"/>
            <a:ext cx="6400800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Welcome &amp; Introductions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Name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Role at the College, Department/Program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algn="ctr"/>
            <a:r>
              <a:rPr lang="en-US" sz="2400" dirty="0" smtClean="0"/>
              <a:t>Tell us about a positive memory you’ve had during the Pandemic?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31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Session goal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161" y="1947172"/>
            <a:ext cx="10034812" cy="460786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2400" dirty="0" smtClean="0"/>
              <a:t>To  inform faculty members with ideas on how to integrate community engaged scholarship, service </a:t>
            </a:r>
            <a:r>
              <a:rPr lang="en-US" sz="2400" dirty="0"/>
              <a:t>and student reflection to enrich the learning experience, teach civic </a:t>
            </a:r>
            <a:r>
              <a:rPr lang="en-US" sz="2400" dirty="0" smtClean="0"/>
              <a:t>responsibility and make a positive difference on social justice issues through the Institute for Community Engagement and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2400" dirty="0" smtClean="0"/>
              <a:t>Civic Leadership.</a:t>
            </a:r>
            <a:endParaRPr lang="en-US" sz="2400" dirty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 smtClean="0"/>
          </a:p>
          <a:p>
            <a:pPr marL="2286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4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01" y="183503"/>
            <a:ext cx="3827653" cy="2548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20" y="2182175"/>
            <a:ext cx="10515600" cy="1676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About us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5" y="183503"/>
            <a:ext cx="3240087" cy="254793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12" y="3691197"/>
            <a:ext cx="2930525" cy="299243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8" y="3672759"/>
            <a:ext cx="4393845" cy="2928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62" y="3940829"/>
            <a:ext cx="3375235" cy="2493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91" y="183503"/>
            <a:ext cx="3097576" cy="20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Service and Community engaged Teaching and Learning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(Service Learning)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941" y="2066764"/>
            <a:ext cx="9784080" cy="4206240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Decide on topic, issue or cause that is relevant to your class</a:t>
            </a:r>
          </a:p>
          <a:p>
            <a:r>
              <a:rPr lang="en-US" dirty="0" smtClean="0"/>
              <a:t>Provide student service site options (virtually, close to home, school or work) </a:t>
            </a:r>
          </a:p>
          <a:p>
            <a:r>
              <a:rPr lang="en-US" dirty="0" smtClean="0"/>
              <a:t>Provide project options: Research Project, Essays, Oral Presentations, Small Group Discussions, Group Projects/Presentations and/ or community service/volunteer project</a:t>
            </a:r>
          </a:p>
          <a:p>
            <a:r>
              <a:rPr lang="en-US" dirty="0"/>
              <a:t>A</a:t>
            </a:r>
            <a:r>
              <a:rPr lang="en-US" dirty="0" smtClean="0"/>
              <a:t>llow 1-3 hours to work on said project per week up to 3  weeks or more</a:t>
            </a:r>
          </a:p>
          <a:p>
            <a:r>
              <a:rPr lang="en-US" dirty="0" smtClean="0"/>
              <a:t>Have students write Reflection Paper (How does the project impact society,  students and what did they learn)</a:t>
            </a:r>
          </a:p>
          <a:p>
            <a:r>
              <a:rPr lang="en-US" dirty="0" smtClean="0"/>
              <a:t>Assess students experience (conduct survey)</a:t>
            </a:r>
          </a:p>
          <a:p>
            <a:r>
              <a:rPr lang="en-US" dirty="0"/>
              <a:t>T</a:t>
            </a:r>
            <a:r>
              <a:rPr lang="en-US" dirty="0" smtClean="0"/>
              <a:t>he format is up to the professor with support from the Institute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Institute Services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498" y="2061110"/>
            <a:ext cx="978408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Virtual Planning Meetings</a:t>
            </a:r>
          </a:p>
          <a:p>
            <a:r>
              <a:rPr lang="en-US" dirty="0" smtClean="0"/>
              <a:t>Connection and introduction to community </a:t>
            </a:r>
            <a:r>
              <a:rPr lang="en-US" dirty="0"/>
              <a:t>o</a:t>
            </a:r>
            <a:r>
              <a:rPr lang="en-US" dirty="0" smtClean="0"/>
              <a:t>rganizations</a:t>
            </a:r>
          </a:p>
          <a:p>
            <a:r>
              <a:rPr lang="en-US" dirty="0" smtClean="0"/>
              <a:t>Virtual classroom visits to answer questions for students</a:t>
            </a:r>
          </a:p>
          <a:p>
            <a:r>
              <a:rPr lang="en-US" dirty="0"/>
              <a:t>Support with </a:t>
            </a:r>
            <a:r>
              <a:rPr lang="en-US" dirty="0" smtClean="0"/>
              <a:t>student clearances (if needed)</a:t>
            </a:r>
          </a:p>
          <a:p>
            <a:r>
              <a:rPr lang="en-US" dirty="0" smtClean="0"/>
              <a:t>Navigate student and partner challenges</a:t>
            </a:r>
          </a:p>
          <a:p>
            <a:r>
              <a:rPr lang="en-US" dirty="0" smtClean="0"/>
              <a:t>Ongoing communication and </a:t>
            </a:r>
            <a:r>
              <a:rPr lang="en-US" dirty="0"/>
              <a:t>s</a:t>
            </a:r>
            <a:r>
              <a:rPr lang="en-US" dirty="0" smtClean="0"/>
              <a:t>upport with partners</a:t>
            </a:r>
          </a:p>
          <a:p>
            <a:r>
              <a:rPr lang="en-US" dirty="0" smtClean="0"/>
              <a:t>Verification of time and service documents</a:t>
            </a:r>
          </a:p>
          <a:p>
            <a:r>
              <a:rPr lang="en-US" dirty="0" smtClean="0"/>
              <a:t>Student Certificate of Completion &amp; Eligibility for Scholarship</a:t>
            </a:r>
          </a:p>
          <a:p>
            <a:r>
              <a:rPr lang="en-US" dirty="0" smtClean="0"/>
              <a:t>Service Learning Celebration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422" y="2886420"/>
            <a:ext cx="4234428" cy="317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3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Semester of service 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Fall and Spring Initiatives</a:t>
            </a:r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974" y="1868556"/>
            <a:ext cx="10377597" cy="498944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100" b="1" dirty="0" smtClean="0"/>
              <a:t>Civic Engagement			</a:t>
            </a:r>
          </a:p>
          <a:p>
            <a:pPr marL="0" indent="0">
              <a:buNone/>
            </a:pPr>
            <a:r>
              <a:rPr lang="en-US" sz="2100" dirty="0" smtClean="0"/>
              <a:t>#</a:t>
            </a:r>
            <a:r>
              <a:rPr lang="en-US" sz="2100" dirty="0" err="1" smtClean="0"/>
              <a:t>CCPVotes</a:t>
            </a:r>
            <a:endParaRPr lang="en-US" sz="2100" dirty="0" smtClean="0"/>
          </a:p>
          <a:p>
            <a:pPr marL="0" indent="0">
              <a:buNone/>
            </a:pPr>
            <a:r>
              <a:rPr lang="en-US" sz="2100" dirty="0" smtClean="0"/>
              <a:t>Census </a:t>
            </a:r>
          </a:p>
          <a:p>
            <a:pPr marL="0" indent="0">
              <a:buNone/>
            </a:pPr>
            <a:r>
              <a:rPr lang="en-US" sz="2100" dirty="0" smtClean="0"/>
              <a:t>Covid-19</a:t>
            </a:r>
          </a:p>
          <a:p>
            <a:pPr marL="0" indent="0">
              <a:buNone/>
            </a:pPr>
            <a:r>
              <a:rPr lang="en-US" sz="2100" dirty="0" smtClean="0"/>
              <a:t>MLK Day</a:t>
            </a:r>
          </a:p>
          <a:p>
            <a:pPr marL="0" indent="0">
              <a:buNone/>
            </a:pPr>
            <a:endParaRPr lang="en-US" sz="2100" b="1" dirty="0" smtClean="0"/>
          </a:p>
          <a:p>
            <a:pPr marL="0" indent="0">
              <a:buNone/>
            </a:pPr>
            <a:r>
              <a:rPr lang="en-US" sz="2100" b="1" dirty="0" smtClean="0"/>
              <a:t>Education and Mentorship</a:t>
            </a:r>
          </a:p>
          <a:p>
            <a:pPr marL="0" indent="0">
              <a:buNone/>
            </a:pPr>
            <a:r>
              <a:rPr lang="en-US" sz="2100" dirty="0" smtClean="0"/>
              <a:t>Adopt-A-School Program</a:t>
            </a:r>
          </a:p>
          <a:p>
            <a:pPr marL="0" indent="0">
              <a:buNone/>
            </a:pPr>
            <a:r>
              <a:rPr lang="en-US" sz="2100" dirty="0" smtClean="0"/>
              <a:t>SPARK</a:t>
            </a:r>
          </a:p>
          <a:p>
            <a:pPr marL="0" indent="0">
              <a:buNone/>
            </a:pPr>
            <a:r>
              <a:rPr lang="en-US" sz="2100" dirty="0" smtClean="0"/>
              <a:t>Project Career Launch</a:t>
            </a:r>
          </a:p>
          <a:p>
            <a:pPr marL="0" indent="0">
              <a:buNone/>
            </a:pPr>
            <a:r>
              <a:rPr lang="en-US" sz="2100" b="1" dirty="0" smtClean="0"/>
              <a:t>Environmental Engagement</a:t>
            </a:r>
          </a:p>
          <a:p>
            <a:pPr marL="0" indent="0">
              <a:buNone/>
            </a:pPr>
            <a:r>
              <a:rPr lang="en-US" sz="2100" dirty="0" smtClean="0"/>
              <a:t>Cobbs Creek Park</a:t>
            </a:r>
          </a:p>
          <a:p>
            <a:pPr marL="0" indent="0">
              <a:buNone/>
            </a:pPr>
            <a:r>
              <a:rPr lang="en-US" sz="2100" dirty="0" err="1" smtClean="0"/>
              <a:t>Sankofa</a:t>
            </a:r>
            <a:r>
              <a:rPr lang="en-US" sz="2100" dirty="0" smtClean="0"/>
              <a:t> Farm</a:t>
            </a:r>
          </a:p>
          <a:p>
            <a:pPr marL="0" indent="0">
              <a:buNone/>
            </a:pPr>
            <a:r>
              <a:rPr lang="en-US" sz="2100" dirty="0" smtClean="0"/>
              <a:t>Philadelphia Parks and Recreation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100" b="1" dirty="0" smtClean="0"/>
              <a:t>Food </a:t>
            </a:r>
            <a:r>
              <a:rPr lang="en-US" sz="2100" b="1" dirty="0" smtClean="0"/>
              <a:t>and Housing Insecurity</a:t>
            </a:r>
          </a:p>
          <a:p>
            <a:pPr marL="0" indent="0">
              <a:buNone/>
            </a:pPr>
            <a:r>
              <a:rPr lang="en-US" sz="2100" dirty="0" smtClean="0"/>
              <a:t>Gather Initiative</a:t>
            </a:r>
          </a:p>
          <a:p>
            <a:pPr marL="0" indent="0">
              <a:buNone/>
            </a:pPr>
            <a:r>
              <a:rPr lang="en-US" sz="2100" dirty="0" smtClean="0"/>
              <a:t>Fostering Caring </a:t>
            </a:r>
            <a:r>
              <a:rPr lang="en-US" sz="2100" dirty="0" smtClean="0"/>
              <a:t>Connections</a:t>
            </a:r>
          </a:p>
          <a:p>
            <a:pPr marL="0" indent="0">
              <a:buNone/>
            </a:pPr>
            <a:r>
              <a:rPr lang="en-US" sz="2100" dirty="0" smtClean="0"/>
              <a:t>OHS </a:t>
            </a:r>
            <a:r>
              <a:rPr lang="en-US" sz="2100" smtClean="0"/>
              <a:t>Sock Drive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010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Project idea samples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91" y="1971840"/>
            <a:ext cx="7673009" cy="517439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Adopt -A-School</a:t>
            </a:r>
          </a:p>
          <a:p>
            <a:r>
              <a:rPr lang="en-US" dirty="0" smtClean="0"/>
              <a:t>Tutoring and Homework Help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ech </a:t>
            </a:r>
            <a:r>
              <a:rPr lang="en-US" dirty="0"/>
              <a:t>support for students and </a:t>
            </a:r>
            <a:r>
              <a:rPr lang="en-US" dirty="0" smtClean="0"/>
              <a:t>families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Assistance with telephone calls to </a:t>
            </a:r>
            <a:r>
              <a:rPr lang="en-US" dirty="0" err="1"/>
              <a:t>spanish</a:t>
            </a:r>
            <a:r>
              <a:rPr lang="en-US" dirty="0"/>
              <a:t> speaking families  or children that have disengaged from </a:t>
            </a:r>
            <a:r>
              <a:rPr lang="en-US" dirty="0" smtClean="0"/>
              <a:t>instruction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 </a:t>
            </a:r>
            <a:endParaRPr lang="en-US" dirty="0" smtClean="0"/>
          </a:p>
          <a:p>
            <a:pPr marL="0" indent="0">
              <a:buNone/>
            </a:pPr>
            <a:r>
              <a:rPr lang="en-US" b="1" u="sng" dirty="0" smtClean="0"/>
              <a:t>#</a:t>
            </a:r>
            <a:r>
              <a:rPr lang="en-US" b="1" u="sng" dirty="0" err="1" smtClean="0"/>
              <a:t>CCPVotes</a:t>
            </a:r>
            <a:endParaRPr lang="en-US" b="1" u="sng" dirty="0" smtClean="0"/>
          </a:p>
          <a:p>
            <a:r>
              <a:rPr lang="en-US" dirty="0" smtClean="0"/>
              <a:t>Classroom Presentation on the importance of voting</a:t>
            </a:r>
          </a:p>
          <a:p>
            <a:r>
              <a:rPr lang="en-US" dirty="0" smtClean="0"/>
              <a:t>Classroom Presentation on how to get registered to vote</a:t>
            </a:r>
          </a:p>
          <a:p>
            <a:r>
              <a:rPr lang="en-US" dirty="0" smtClean="0"/>
              <a:t>Classroom Presentation on how to learn more about candidates and issues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u="sng" dirty="0" smtClean="0"/>
              <a:t>Fostering Caring Connections</a:t>
            </a:r>
          </a:p>
          <a:p>
            <a:r>
              <a:rPr lang="en-US" dirty="0" smtClean="0"/>
              <a:t>Research Paper on Foster Care</a:t>
            </a:r>
          </a:p>
          <a:p>
            <a:r>
              <a:rPr lang="en-US" dirty="0" smtClean="0"/>
              <a:t>Marketing Plan for Fostering Caring Connections Program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061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18591</TotalTime>
  <Words>415</Words>
  <Application>Microsoft Office PowerPoint</Application>
  <PresentationFormat>Widescreen</PresentationFormat>
  <Paragraphs>104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Corbel</vt:lpstr>
      <vt:lpstr>Wingdings</vt:lpstr>
      <vt:lpstr>Banded</vt:lpstr>
      <vt:lpstr>PowerPoint Presentation</vt:lpstr>
      <vt:lpstr>The institute for community engagement &amp; civic leadership  welcomes you! </vt:lpstr>
      <vt:lpstr>Welcome &amp; Introductions</vt:lpstr>
      <vt:lpstr>Session goal</vt:lpstr>
      <vt:lpstr>About us</vt:lpstr>
      <vt:lpstr>Service and Community engaged Teaching and Learning (Service Learning) </vt:lpstr>
      <vt:lpstr>The Institute Services</vt:lpstr>
      <vt:lpstr>Semester of service  Fall and Spring Initiatives</vt:lpstr>
      <vt:lpstr>Project idea samples</vt:lpstr>
      <vt:lpstr>Project idea samples</vt:lpstr>
      <vt:lpstr>Benefits &amp; Incentives We appreciate your service! </vt:lpstr>
      <vt:lpstr>Let’s build together!</vt:lpstr>
    </vt:vector>
  </TitlesOfParts>
  <Company>CCP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Institute</dc:title>
  <dc:creator>David Thomas</dc:creator>
  <cp:lastModifiedBy>Michelle Lopez</cp:lastModifiedBy>
  <cp:revision>93</cp:revision>
  <cp:lastPrinted>2017-05-11T14:08:46Z</cp:lastPrinted>
  <dcterms:modified xsi:type="dcterms:W3CDTF">2020-07-15T17:17:12Z</dcterms:modified>
</cp:coreProperties>
</file>