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4" r:id="rId3"/>
    <p:sldId id="265" r:id="rId4"/>
    <p:sldId id="273" r:id="rId5"/>
    <p:sldId id="274" r:id="rId6"/>
    <p:sldId id="275" r:id="rId7"/>
    <p:sldId id="276" r:id="rId8"/>
    <p:sldId id="279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6"/>
    <p:restoredTop sz="94803"/>
  </p:normalViewPr>
  <p:slideViewPr>
    <p:cSldViewPr snapToGrid="0">
      <p:cViewPr varScale="1">
        <p:scale>
          <a:sx n="92" d="100"/>
          <a:sy n="92" d="100"/>
        </p:scale>
        <p:origin x="18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5A7C4-C088-0E48-9966-1B1AA744B2F1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C96C8-6AB1-0741-89ED-C97AE2322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A85B-ECF6-A5E0-8D49-926F0A50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1BA60-8235-0C02-30EC-92D1CB17E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8A371-B38E-6921-EF74-3FD7E6AA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1258-0A77-DE69-9C64-B0209D3E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EE74C-DC65-7EE5-13B2-3F950CED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3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52CE-E54A-5B77-AE27-C486D657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B2B69-4CC1-D641-4920-060B84B71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1E700-C742-51D8-2AF3-FB263799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8E945-B048-400D-D9E6-4D3E2F87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2943E-62D7-139D-1902-2C9287A0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2CDA8-6C17-54C7-8B52-7D9FA0131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F278A-3614-6134-5FF1-87D63EE22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1656-96BC-ECB3-B449-12C40528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673AA-2224-4F79-5A20-45442B31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9CE9B-8AF3-ECA1-E89A-A4F5312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437B-A92E-F395-2AB9-FDB7E47C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14C02-1CF4-88F2-CA02-B02B8C10C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2239-2119-1FF0-18AC-F872DBE2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36FF-47F5-51C5-C8C6-916A8F68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B3844-2553-4009-5E52-10FA1F1D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3E61-6EE4-EF0A-67CF-9EA089D9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CC56C-13C5-90CB-84AC-5D160EA7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C3976-BB77-3E84-013D-FF79C454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90490-D40B-5087-9DA5-855B6E62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1AC6-3EB0-D559-81C9-6C13D75B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3A56-589B-01EB-D158-A2CFB1BB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34C39-C5D8-0BE7-0895-661F9FF68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20F76-12BF-AEB0-A2BF-B1808498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A52D6-6245-BB44-1169-09D179D7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52445-3D05-4F17-0794-FC4BDBBE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08BDC-903F-7194-B186-210FEB2C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7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0339-FC59-1785-8905-E2619967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9CCC3-3F9D-88F9-838C-1BF52DED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5DF57-3C79-4D10-61CF-D858D2E8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8A51E-BCF2-7C6C-117A-F12315D02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51567-989F-1CBC-D136-17615EEF9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2DBAA-762C-03C2-5351-D941BD31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F71C9-2B7F-2BA3-96F7-6AD4EB7B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EFA84-8134-E55C-D035-DD6BBB3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64F7-19ED-A4BB-9144-ACBE7276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B827B-BAF3-96C9-2EA2-9C88F708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CD4D5-76EE-CF3D-E48C-9E748D14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7716D-30D2-34A2-06F9-E20D0A91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BB-F92D-AD01-6D0E-4FB72283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CFFAB-0679-355D-D9C9-ABA80F7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7848-B443-ECD8-6827-7EABDC62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0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8008-8FDA-0449-FCF1-587263A0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225E-404C-37B9-C8C6-7B74EBA9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9D7FF-606C-249A-067A-144A78F4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22862-BC72-2F29-5713-E5779CF9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9C646-06BE-4EB5-2F04-054706F3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EDEA8-D892-6630-AF2E-7C4EC1C6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3BB-D8F0-EEA1-A995-92350B82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C1BB9-B69D-A6FE-DD65-7C33D8587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C65BB-8AEE-B578-2695-80FC8358B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BBF89-A808-F644-0BE7-78613532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85F6A-9701-8112-E20D-C716B809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E3C31-D698-BF02-C1FB-B17B7EA9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00EC7-2159-EA7D-0CF8-955D6CC1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22849-3FD3-383D-5ABE-8A2378366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09C2-336F-D139-2781-6623266AE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7F2F-FE20-4147-AD4A-9131F20985FC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99591-9155-3879-6F1B-1BDA5F20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BD12B-0D17-81ED-BDC2-021895D9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569F7E-D3C8-D281-C592-05D4C34180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0" y="2459766"/>
            <a:ext cx="5980386" cy="26776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Presentation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Subtitle</a:t>
            </a:r>
          </a:p>
        </p:txBody>
      </p:sp>
      <p:pic>
        <p:nvPicPr>
          <p:cNvPr id="10" name="Picture 9" descr="Two students holding a plant in Grady’s Garden.">
            <a:extLst>
              <a:ext uri="{FF2B5EF4-FFF2-40B4-BE49-F238E27FC236}">
                <a16:creationId xmlns:a16="http://schemas.microsoft.com/office/drawing/2014/main" id="{38EA0AF4-5449-F479-C5A1-8FC962269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3" t="100" r="3162" b="-301"/>
          <a:stretch/>
        </p:blipFill>
        <p:spPr>
          <a:xfrm>
            <a:off x="162" y="-1817"/>
            <a:ext cx="5843205" cy="6880049"/>
          </a:xfrm>
          <a:prstGeom prst="flowChartDelay">
            <a:avLst/>
          </a:prstGeom>
        </p:spPr>
      </p:pic>
      <p:sp>
        <p:nvSpPr>
          <p:cNvPr id="13" name="Rectangle 12" descr="Two female students in Grady’s Garden holding a plant.">
            <a:extLst>
              <a:ext uri="{FF2B5EF4-FFF2-40B4-BE49-F238E27FC236}">
                <a16:creationId xmlns:a16="http://schemas.microsoft.com/office/drawing/2014/main" id="{232DE31A-649C-BF6F-1ECD-9169F7B89989}"/>
              </a:ext>
            </a:extLst>
          </p:cNvPr>
          <p:cNvSpPr/>
          <p:nvPr/>
        </p:nvSpPr>
        <p:spPr>
          <a:xfrm>
            <a:off x="5630906" y="2459766"/>
            <a:ext cx="350108" cy="1977081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58D94-8118-DB49-C509-BA455D9D1B69}"/>
              </a:ext>
            </a:extLst>
          </p:cNvPr>
          <p:cNvSpPr txBox="1"/>
          <p:nvPr/>
        </p:nvSpPr>
        <p:spPr>
          <a:xfrm>
            <a:off x="13556820" y="5203729"/>
            <a:ext cx="590612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 installing Poppins in template via desktop PPT </a:t>
            </a:r>
          </a:p>
          <a:p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make custom frame: insert picture &gt;  go to "Crop" and click "crop to shape" &gt; crop again to adjust shape itself but make sure picture is not stretched/compromised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82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DDA4C1-48A0-04A3-D7CB-00D3585CF1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6157" y="2381313"/>
            <a:ext cx="6326000" cy="26776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Divider Slide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0139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 &amp; Content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2960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Title &amp; Content Slide for the rebranded CCP PowerPoint. This is Poppins Regular at 21pt. Use this slide to introduce a topic (Max. six lines). Keep the space on the right blank to ensure ideal visual balance that helps with readability from various distances.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</p:spTree>
    <p:extLst>
      <p:ext uri="{BB962C8B-B14F-4D97-AF65-F5344CB8AC3E}">
        <p14:creationId xmlns:p14="http://schemas.microsoft.com/office/powerpoint/2010/main" val="55465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 &amp; 2xContent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5" y="2279098"/>
            <a:ext cx="5118976" cy="3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Title &amp; Double Content Slide for the rebranded CCP PowerPoint. This is Poppins Regular at 21pt. This layout is ideal for comparisons and lists.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5AAA8-08D9-2F3E-4845-BAE11E2BE9AC}"/>
              </a:ext>
            </a:extLst>
          </p:cNvPr>
          <p:cNvSpPr txBox="1"/>
          <p:nvPr/>
        </p:nvSpPr>
        <p:spPr>
          <a:xfrm>
            <a:off x="6095999" y="2284896"/>
            <a:ext cx="5118976" cy="3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Lorem ipsum dolor sit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amet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consectetur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b="1" dirty="0" err="1">
                <a:latin typeface="Poppins" pitchFamily="2" charset="77"/>
                <a:cs typeface="Poppins" pitchFamily="2" charset="77"/>
              </a:rPr>
              <a:t>adipiscing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b="1" dirty="0" err="1">
                <a:latin typeface="Poppins" pitchFamily="2" charset="77"/>
                <a:cs typeface="Poppins" pitchFamily="2" charset="77"/>
              </a:rPr>
              <a:t>elit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, sed do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eiusmod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tempor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incididunt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ut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labore et dolore magna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aliqua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. </a:t>
            </a:r>
            <a:r>
              <a:rPr lang="en-US" sz="2100" i="1" dirty="0">
                <a:latin typeface="Poppins" pitchFamily="2" charset="77"/>
                <a:cs typeface="Poppins" pitchFamily="2" charset="77"/>
              </a:rPr>
              <a:t>Ut </a:t>
            </a:r>
            <a:r>
              <a:rPr lang="en-US" sz="2100" i="1" dirty="0" err="1">
                <a:latin typeface="Poppins" pitchFamily="2" charset="77"/>
                <a:cs typeface="Poppins" pitchFamily="2" charset="77"/>
              </a:rPr>
              <a:t>enim</a:t>
            </a:r>
            <a:r>
              <a:rPr lang="en-US" sz="2100" i="1" dirty="0">
                <a:latin typeface="Poppins" pitchFamily="2" charset="77"/>
                <a:cs typeface="Poppins" pitchFamily="2" charset="77"/>
              </a:rPr>
              <a:t> ad minim </a:t>
            </a:r>
            <a:r>
              <a:rPr lang="en-US" sz="2100" i="1" dirty="0" err="1">
                <a:latin typeface="Poppins" pitchFamily="2" charset="77"/>
                <a:cs typeface="Poppins" pitchFamily="2" charset="77"/>
              </a:rPr>
              <a:t>veniam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quis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nostrud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exercitation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ullamco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laboris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nisi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ut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aliquip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ex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ea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commodo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consequat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. </a:t>
            </a:r>
            <a:endParaRPr lang="en-US" sz="21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666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Bulleted List Slide Poppins Reg 48pt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3A06-962B-1813-27A4-FEB6BED4825A}"/>
              </a:ext>
            </a:extLst>
          </p:cNvPr>
          <p:cNvSpPr txBox="1"/>
          <p:nvPr/>
        </p:nvSpPr>
        <p:spPr>
          <a:xfrm>
            <a:off x="583324" y="2279098"/>
            <a:ext cx="9386176" cy="392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Title &amp; Content Slide for the rebranded CCP PowerPoint.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Poppins Regular at 21pt.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layout is ideal for admissions checklists, do’s and don’ts,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We recommend presenting abbreviated versions of your talking points in this format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</p:spTree>
    <p:extLst>
      <p:ext uri="{BB962C8B-B14F-4D97-AF65-F5344CB8AC3E}">
        <p14:creationId xmlns:p14="http://schemas.microsoft.com/office/powerpoint/2010/main" val="247151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Comparison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5" y="2279098"/>
            <a:ext cx="5118976" cy="305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latin typeface="Avenir Next Condensed Demi Bold" panose="020B0506020202020204" pitchFamily="34" charset="0"/>
                <a:cs typeface="Poppins" pitchFamily="2" charset="77"/>
              </a:rPr>
              <a:t>Compare Section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Comparison Slide. This is Poppins Regular at 21pt.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AD0F4-9285-7C7F-2F40-0322DE325B0F}"/>
              </a:ext>
            </a:extLst>
          </p:cNvPr>
          <p:cNvSpPr txBox="1"/>
          <p:nvPr/>
        </p:nvSpPr>
        <p:spPr>
          <a:xfrm>
            <a:off x="6095999" y="2279098"/>
            <a:ext cx="5118976" cy="3537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latin typeface="Avenir Next Condensed Demi Bold" panose="020B0506020202020204" pitchFamily="34" charset="0"/>
                <a:cs typeface="Poppins" pitchFamily="2" charset="77"/>
              </a:rPr>
              <a:t>Contrast Section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Comparison Slide. This is Poppins Regular at 21pt.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Keep bullet content brief.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Present highlights that are easy for the audience to jot down.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Max. three bullets on either box</a:t>
            </a:r>
          </a:p>
        </p:txBody>
      </p:sp>
    </p:spTree>
    <p:extLst>
      <p:ext uri="{BB962C8B-B14F-4D97-AF65-F5344CB8AC3E}">
        <p14:creationId xmlns:p14="http://schemas.microsoft.com/office/powerpoint/2010/main" val="349322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Content &amp; Photo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5512675" cy="3445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Content &amp; Photo Slide utilizing a quadrilateral frame. This is Poppins Regular at 21pt. We recommend using non-pixelated images and sticking to this layout.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pic>
        <p:nvPicPr>
          <p:cNvPr id="7" name="Picture 6" descr="A view of the College’s Main Campus 17th Street corridor looking toward Center City.">
            <a:extLst>
              <a:ext uri="{FF2B5EF4-FFF2-40B4-BE49-F238E27FC236}">
                <a16:creationId xmlns:a16="http://schemas.microsoft.com/office/drawing/2014/main" id="{9CE6F236-215A-2548-F23B-F648BA552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" t="13652" b="6499"/>
          <a:stretch/>
        </p:blipFill>
        <p:spPr>
          <a:xfrm>
            <a:off x="6299200" y="2345614"/>
            <a:ext cx="5892800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Content &amp; Photos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5512675" cy="3445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Content &amp; Photos Slide utilizing a quadrilateral frame. This is Poppins Regular at 21pt. We recommend using non-pixelated images and sticking to this layout.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pic>
        <p:nvPicPr>
          <p:cNvPr id="10" name="Picture 9" descr="A professor teaching a student in an Architecture class.">
            <a:extLst>
              <a:ext uri="{FF2B5EF4-FFF2-40B4-BE49-F238E27FC236}">
                <a16:creationId xmlns:a16="http://schemas.microsoft.com/office/drawing/2014/main" id="{0BB1A290-9480-6C02-D06F-F2FE8322A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4" t="12285" r="35691" b="21180"/>
          <a:stretch/>
        </p:blipFill>
        <p:spPr>
          <a:xfrm>
            <a:off x="6299200" y="2345614"/>
            <a:ext cx="3140635" cy="3167062"/>
          </a:xfrm>
          <a:prstGeom prst="rect">
            <a:avLst/>
          </a:prstGeom>
        </p:spPr>
      </p:pic>
      <p:pic>
        <p:nvPicPr>
          <p:cNvPr id="12" name="Picture 11" descr="A student building a project in an Architecture class.">
            <a:extLst>
              <a:ext uri="{FF2B5EF4-FFF2-40B4-BE49-F238E27FC236}">
                <a16:creationId xmlns:a16="http://schemas.microsoft.com/office/drawing/2014/main" id="{B92B61CF-0C60-89E4-A395-31D5DE880E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91" t="13470" r="19387" b="20245"/>
          <a:stretch/>
        </p:blipFill>
        <p:spPr>
          <a:xfrm>
            <a:off x="9439835" y="2345614"/>
            <a:ext cx="2752165" cy="31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view of the College’s Main Campus 17th Street corridor looking toward Center City.">
            <a:extLst>
              <a:ext uri="{FF2B5EF4-FFF2-40B4-BE49-F238E27FC236}">
                <a16:creationId xmlns:a16="http://schemas.microsoft.com/office/drawing/2014/main" id="{332E1861-0D1D-D056-8734-CBBC32B16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26" b="23819"/>
          <a:stretch/>
        </p:blipFill>
        <p:spPr>
          <a:xfrm>
            <a:off x="0" y="1140384"/>
            <a:ext cx="12192000" cy="5085603"/>
          </a:xfrm>
          <a:prstGeom prst="rect">
            <a:avLst/>
          </a:prstGeom>
        </p:spPr>
      </p:pic>
      <p:sp>
        <p:nvSpPr>
          <p:cNvPr id="20" name="Rectangle 19" descr="This is the closing of the presentation.">
            <a:extLst>
              <a:ext uri="{FF2B5EF4-FFF2-40B4-BE49-F238E27FC236}">
                <a16:creationId xmlns:a16="http://schemas.microsoft.com/office/drawing/2014/main" id="{D9552242-41DC-CF3D-0DD9-F1A61ADFA088}"/>
              </a:ext>
            </a:extLst>
          </p:cNvPr>
          <p:cNvSpPr/>
          <p:nvPr/>
        </p:nvSpPr>
        <p:spPr>
          <a:xfrm>
            <a:off x="6521825" y="4450976"/>
            <a:ext cx="5670176" cy="177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34ADE99C-BD1A-8C9E-980E-82E9748AB3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99187" y="4611359"/>
            <a:ext cx="5315451" cy="14542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This is a sample Fullscreen Photo Slide. This is Poppins Regular at 12pt in a black box should you choose to include a caption — otherwise, omit. Max. five lines. We recommend using non-pixelated images.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Please take into account the room size and audience you are presenting to.</a:t>
            </a:r>
          </a:p>
        </p:txBody>
      </p:sp>
    </p:spTree>
    <p:extLst>
      <p:ext uri="{BB962C8B-B14F-4D97-AF65-F5344CB8AC3E}">
        <p14:creationId xmlns:p14="http://schemas.microsoft.com/office/powerpoint/2010/main" val="2385948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521</Words>
  <Application>Microsoft Macintosh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 Next Condensed Demi Bold</vt:lpstr>
      <vt:lpstr>Calibri</vt:lpstr>
      <vt:lpstr>Calibri Light</vt:lpstr>
      <vt:lpstr>Poppins</vt:lpstr>
      <vt:lpstr>Office Theme</vt:lpstr>
      <vt:lpstr>Presentation Title Subtitle</vt:lpstr>
      <vt:lpstr>Divider Slide Title Subtitle</vt:lpstr>
      <vt:lpstr>Title &amp; Content Slide Poppins Reg 48pt</vt:lpstr>
      <vt:lpstr>Title &amp; 2xContent Slide Poppins Reg 48pt</vt:lpstr>
      <vt:lpstr>Bulleted List Slide Poppins Reg 48pt</vt:lpstr>
      <vt:lpstr>Comparison Slide Poppins Reg 48pt</vt:lpstr>
      <vt:lpstr>Content &amp; Photo Slide Poppins Reg 48pt</vt:lpstr>
      <vt:lpstr>Content &amp; Photos Slide Poppins Reg 48pt</vt:lpstr>
      <vt:lpstr>This is a sample Fullscreen Photo Slide. This is Poppins Regular at 12pt in a black box should you choose to include a caption — otherwise, omit. Max. five lines. We recommend using non-pixelated images. Please take into account the room size and audience you are presenting to.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Kris Henk</cp:lastModifiedBy>
  <cp:revision>166</cp:revision>
  <dcterms:created xsi:type="dcterms:W3CDTF">2024-03-13T19:14:42Z</dcterms:created>
  <dcterms:modified xsi:type="dcterms:W3CDTF">2026-04-03T15:32:23Z</dcterms:modified>
  <cp:category/>
</cp:coreProperties>
</file>